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88" r:id="rId4"/>
    <p:sldId id="308" r:id="rId5"/>
    <p:sldId id="306" r:id="rId6"/>
    <p:sldId id="301" r:id="rId7"/>
    <p:sldId id="312" r:id="rId8"/>
    <p:sldId id="309" r:id="rId9"/>
    <p:sldId id="310" r:id="rId10"/>
    <p:sldId id="311" r:id="rId11"/>
    <p:sldId id="30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2" r:id="rId21"/>
    <p:sldId id="323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611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501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527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1363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731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661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469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108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413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6605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506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030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7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703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094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5438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759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228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003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273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110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907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606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9161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410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725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7701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258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9" y="381000"/>
            <a:ext cx="9146384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435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0749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19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837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17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412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282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5/26/2016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933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1735282"/>
            <a:ext cx="9601200" cy="1683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PLANEACION Y PROGRAMACION PASTORAL </a:t>
            </a: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(CONCEPTOS BÁSICOS)</a:t>
            </a: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2. MARCO DOCTRINAL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/>
          </a:bodyPr>
          <a:lstStyle/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MARCO DOCTRINAL: Son los principios doctrinales emanados de la Sagrada Escritura y del Magisterio de la Iglesia que orientan, iluminan, apoyan y proyectan la acción pastoral.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2. MARCO DOCTRINAL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 fontScale="92500" lnSpcReduction="10000"/>
          </a:bodyPr>
          <a:lstStyle/>
          <a:p>
            <a:pPr marL="223200" indent="-223200" algn="just">
              <a:buClr>
                <a:srgbClr val="56C5FF"/>
              </a:buClr>
            </a:pPr>
            <a:r>
              <a:rPr lang="es-MX" sz="3200" b="1" dirty="0" smtClean="0"/>
              <a:t>Es una especie de síntesis que manifiesta la identidad, la filosofía y la cosmovisión de quienes planean.</a:t>
            </a:r>
          </a:p>
          <a:p>
            <a:pPr marL="223200" indent="-223200" algn="just">
              <a:buClr>
                <a:srgbClr val="56C5FF"/>
              </a:buClr>
            </a:pPr>
            <a:r>
              <a:rPr lang="es-MX" sz="3200" b="1" dirty="0" smtClean="0"/>
              <a:t>Busca señalar un futuro deseable, que responda a los desafíos de la realidad analizada</a:t>
            </a:r>
          </a:p>
          <a:p>
            <a:pPr marL="223200" indent="-223200" algn="just">
              <a:buClr>
                <a:srgbClr val="56C5FF"/>
              </a:buClr>
            </a:pPr>
            <a:r>
              <a:rPr lang="es-MX" sz="3200" b="1" dirty="0" smtClean="0"/>
              <a:t>Se expresa por medio de principios renovadores, y valores que se encarnan y promueven en la realidad del plan.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1735282"/>
            <a:ext cx="9601200" cy="1683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I. ELABORACION DEL MARCO REFERENCIAL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3. </a:t>
            </a: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DIAGNÓSTCO</a:t>
            </a: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3. DIAGNÓSTICO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/>
          </a:bodyPr>
          <a:lstStyle/>
          <a:p>
            <a:pPr marL="223200" indent="-223200" algn="just">
              <a:buClr>
                <a:srgbClr val="56C5FF"/>
              </a:buClr>
            </a:pPr>
            <a:r>
              <a:rPr lang="es-MX" sz="3200" b="1" dirty="0" smtClean="0"/>
              <a:t>DIAGNÓSTICO PASTORAL: Es la lectura de la realidad, tanto social, política, </a:t>
            </a:r>
            <a:r>
              <a:rPr lang="es-MX" sz="3200" b="1" dirty="0" smtClean="0"/>
              <a:t>económica, cultural  y </a:t>
            </a:r>
            <a:r>
              <a:rPr lang="es-MX" sz="3200" b="1" dirty="0" smtClean="0"/>
              <a:t>eclesial, desde la perspectiva doctrinal y pastoral de la Iglesia, que ayuda a identificar las causas de los hechos y a discernir las urgencias pastorales así como a determinar la acción en orden de prioridades.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3. DIAGNÓSTICO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466850"/>
            <a:ext cx="9136770" cy="4857750"/>
          </a:xfrm>
        </p:spPr>
        <p:txBody>
          <a:bodyPr>
            <a:normAutofit fontScale="92500"/>
          </a:bodyPr>
          <a:lstStyle/>
          <a:p>
            <a:pPr marL="223200" indent="-223200" algn="just">
              <a:buClr>
                <a:srgbClr val="56C5FF"/>
              </a:buClr>
            </a:pPr>
            <a:r>
              <a:rPr lang="es-MX" sz="3200" b="1" dirty="0" smtClean="0"/>
              <a:t>URGENCIA: Es el resultado de pulsar y ordenar los desafíos en orden de importancia (la secuencia seria: estudio de la realidad, desafío, urgencia, prioridad).</a:t>
            </a:r>
          </a:p>
          <a:p>
            <a:pPr marL="223200" indent="-223200" algn="just">
              <a:buClr>
                <a:srgbClr val="56C5FF"/>
              </a:buClr>
            </a:pPr>
            <a:r>
              <a:rPr lang="es-MX" sz="3200" b="1" dirty="0" smtClean="0"/>
              <a:t>URGENCIA PASTORAL: Es el resultado de pulsar y ordenar los desafíos en orden de importancia, tomando en cuenta los signos de los tiempos a la luz de la Sagrada Escritura y del Magisterio de la Iglesia.</a:t>
            </a:r>
          </a:p>
          <a:p>
            <a:pPr marL="223200" indent="-223200" algn="just">
              <a:buClr>
                <a:srgbClr val="56C5FF"/>
              </a:buClr>
            </a:pPr>
            <a:r>
              <a:rPr lang="es-MX" sz="3200" b="1" dirty="0" smtClean="0"/>
              <a:t>PRIORIDADES: Son la selección y organización de las urgencias en orden que se haga necesario atender.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723900"/>
            <a:ext cx="960120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MX" sz="5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II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. ELABORACION DEL PLAN PASTORAL </a:t>
            </a: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OBJETIVO GENERAL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OBJETIVOS ESPECIFICOS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CRITERIOS DE ACCION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INVENTARIO DE RECURSOS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PROGRAMACION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DISTRIBUCION DE TIEMPO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EVALUACION</a:t>
            </a: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723900"/>
            <a:ext cx="960120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MX" sz="5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II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. ELABORACION DEL PLAN PASTORAL </a:t>
            </a: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OBJETIVO </a:t>
            </a: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GENERAL: Es la expresión del resultado que se quiere lograr por medio del plan global de la diócesis y la razón por la cual se desea alcanzar dicho resultado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Futuro deseable y posible de lograr en un momento determinado y a partir de cierta organización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Ideal eclesial concreto que se quiere conseguir en la Diócesis por medio del plan global de acción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Respondemos a la pregunta ¿Hacia dónde vamos?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Un objetivo se hace empezando con un verbo en infinitivo y respondiendo a las siguientes preguntas: ¿qué se quiere? (resultado), ¿para qué se quiere? (intención)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723900"/>
            <a:ext cx="960120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MX" sz="5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II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. ELABORACION DEL 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PLAN PASTORAL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2. OBJETIVOS ESPECÍFICOS: Son los caminos que llevan a la realización del objetivo general y orientan los distintos programas para alcanzar el resultado global propuesto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Resultados deseables de alcanzar en un período determinado de tiempo, a los que procurará llegar a través de acciones organizadas en meter más programas, por medio de la utilización de recursos determinados, habrá tantos objetivos específicos como lo exige la realización del objetivo general. 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723900"/>
            <a:ext cx="960120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MX" sz="5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II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. ELABORACION DEL 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PLAN PASTORAL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3. CRITERIOS DE ACCION</a:t>
            </a: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:  Son los principios generales que indican los valores claves que se persiguen para la realización del plan diocesano de pastoral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Buscan la eficacia en una acción de conjunto a la luz de unos mismos principios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Son de dos clases: políticas (la visión)  y estrategias( la misión).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4. POLITICAS: Dichos criterios orientan las acciones y exigen actitudes básicas para desarrollar el plan diocesano de pastoral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Se inspiran en el marco doctrinal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Cada política se desarrolla en una o varias estrategias de acción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Se concretan en máximas que ayudan a realizar nuestro trabajo pastoral en la diócesis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Metodológicamente se expresan a partir de un verbo en infinitivo.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Las políticas nos ayudan a hacer realidad el objetivo central y específico.</a:t>
            </a: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723900"/>
            <a:ext cx="960120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MX" sz="5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II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. ELABORACION DEL </a:t>
            </a: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PLAN PASTORAL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4. ESTRATEGIAS: Son formas o maneras particulares de realizar  nuestro trabajo pastoral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Son verdaderas alternativas o formas de concretar las políticas de acción en la diócesis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Se inspiran en el marco de la realidad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Tienen en cuenta las diversas realidades y los diversos destinatarios con los cuales se va a trabajar, es decir, las circunstancias socio culturales de los interlocutores y sus procesos.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Metodológicamente se expresan a partir de un verbo en gerundio.</a:t>
            </a: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>CONCEPTOS BASICOS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 fontScale="85000" lnSpcReduction="20000"/>
          </a:bodyPr>
          <a:lstStyle/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PASTORAL: (Etimológicamente es la acción del pastor). Es el quehacer de la Iglesia que lucha por llevar la salvación al hombre continuando y actualizando la acción de Cristo Pastor.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PLAN: Es un documento que contiene el marco referencial y el conjunto de programas y actividades de un grupo de personas que decidieron planificar su acción.</a:t>
            </a:r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>CONCEPTOS BÁSICOS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 fontScale="77500" lnSpcReduction="20000"/>
          </a:bodyPr>
          <a:lstStyle/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PLANIFICAR: Es proyectar hacia el futuro. Es un proceso racional que interviene en una realidad concreta a partir de determinados objetivos. Es una acción conjunta, coordinada y evaluada continuamente.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EVALUACIÓN: Proceso permanente por el cual se confrontan los resultados logrados con los objetivos propuestos, al fin de hacer las correcciones oportunas, cambiar de dirección de la acción y efectuar otros ajustes, si es el caso.</a:t>
            </a:r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723900"/>
            <a:ext cx="9601200" cy="563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s-MX" sz="5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PLANEACION Y PROGRAMCION PASTORAL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I. 	ELABORACION DEL MARCO 	 	REFERENCIAL: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MARCO DE LA REALIDAD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MARCO DOCTRINA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DIAGNÓSTICO PASTORAL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	ELABORACION DEL PLAN PASTORAL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II. ELABORACION DEL PLAN PASTORAL 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OBJETIVO GENERAL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OBJETIVOS ESPECIFICOS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CRITERIOS DE ACCION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INVENTARIO DE RECURSOS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PROGRAMACION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DISTRIBUCION DE TIEMPO</a:t>
            </a:r>
          </a:p>
          <a:p>
            <a:pPr marL="1371600" marR="0" lvl="0" indent="-1371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12000" b="1" noProof="0" dirty="0" smtClean="0">
                <a:solidFill>
                  <a:sysClr val="window" lastClr="FFFFFF"/>
                </a:solidFill>
                <a:latin typeface="Calibri"/>
              </a:rPr>
              <a:t>EVALUACION</a:t>
            </a: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1735282"/>
            <a:ext cx="9601200" cy="1683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I. ELABORACION DEL MARCO REFERENCIAL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1. MARCO DE LA REALIDAD</a:t>
            </a: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1.MARCO DE LA REALIDAD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/>
          </a:bodyPr>
          <a:lstStyle/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MARCO DE LA REALIDAD: Visión objetiva, analítica y pastoral de nuestra realidad, sintetizada en sus hechos más significativos. En ella descubrimos los signos de los tiempos a través de los cuales Dios nos habla.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1. MARCO DE LA REALIDAD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 fontScale="92500" lnSpcReduction="10000"/>
          </a:bodyPr>
          <a:lstStyle/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HECHOS NEGATIVOS MÁS IMPORTANTES: Los hechos que más impiden la nueva evangelización y que más nos estorban para vivir la vida cristiana.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HECHOS POSITIVOS MÁS IMPORTANTES: Los hechos que más nos favorecen en la nueva evangelización y que más nos ayudan a vivir la vida cristiana.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1. MARCO DE LA REALIDAD</a:t>
            </a:r>
            <a:r>
              <a:rPr lang="es-MX" b="1" dirty="0"/>
              <a:t/>
            </a:r>
            <a:br>
              <a:rPr lang="es-MX" b="1" dirty="0"/>
            </a:br>
            <a:endParaRPr lang="es-ES" b="1" dirty="0"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522810" y="1939636"/>
            <a:ext cx="9136770" cy="3515591"/>
          </a:xfrm>
        </p:spPr>
        <p:txBody>
          <a:bodyPr>
            <a:normAutofit fontScale="85000" lnSpcReduction="20000"/>
          </a:bodyPr>
          <a:lstStyle/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CAUSAS: Son las raíces profundas que están produciendo determinada situación positiva o negativa.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TENDENCIAS: Es la realidad que se vivirá en el futuro si los hechos continúan su proceso.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r>
              <a:rPr lang="es-MX" sz="3200" b="1" dirty="0" smtClean="0"/>
              <a:t>DESAFÍO: Es la realidad palpitante que me exige cambiar, mantener o mejorar después de analizar la realidad a la luz de las enseñanzas del Evangelio y del Magisterio de la Iglesia.</a:t>
            </a:r>
          </a:p>
          <a:p>
            <a:pPr marL="223200" indent="-223200" algn="just">
              <a:buClr>
                <a:srgbClr val="56C5FF"/>
              </a:buClr>
              <a:buFont typeface="Arial"/>
              <a:buChar char="•"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b="1" dirty="0" smtClean="0"/>
          </a:p>
          <a:p>
            <a:pPr marL="223200" indent="-223200" algn="just">
              <a:buClr>
                <a:srgbClr val="56C5FF"/>
              </a:buClr>
              <a:buNone/>
            </a:pPr>
            <a:endParaRPr lang="es-MX" sz="3200" i="1" dirty="0"/>
          </a:p>
          <a:p>
            <a:pPr marL="0" indent="0">
              <a:buClr>
                <a:srgbClr val="56C5FF"/>
              </a:buClr>
              <a:buNone/>
            </a:pPr>
            <a:endParaRPr lang="es-MX" dirty="0"/>
          </a:p>
          <a:p>
            <a:pPr marL="223200" indent="-223200">
              <a:buClr>
                <a:srgbClr val="56C5FF"/>
              </a:buClr>
              <a:buFont typeface="Arial"/>
              <a:buChar char="•"/>
            </a:pPr>
            <a:endParaRPr lang="es-ES" dirty="0"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49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8"/>
          <p:cNvSpPr txBox="1">
            <a:spLocks/>
          </p:cNvSpPr>
          <p:nvPr/>
        </p:nvSpPr>
        <p:spPr>
          <a:xfrm>
            <a:off x="1170709" y="1735282"/>
            <a:ext cx="9601200" cy="1683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s-MX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I. ELABORACION DEL MARCO REFERENCIAL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MX" sz="12000" b="1" dirty="0" smtClean="0">
              <a:solidFill>
                <a:sysClr val="window" lastClr="FFFFFF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12000" b="1" dirty="0" smtClean="0">
                <a:solidFill>
                  <a:sysClr val="window" lastClr="FFFFFF"/>
                </a:solidFill>
                <a:latin typeface="Calibri"/>
              </a:rPr>
              <a:t>2. MARCO DOCTRINAL</a:t>
            </a:r>
            <a:endParaRPr lang="es-MX" sz="12000" b="1" noProof="0" dirty="0" smtClea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209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526</Words>
  <Application>Microsoft Office PowerPoint</Application>
  <PresentationFormat>Personalizado</PresentationFormat>
  <Paragraphs>136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Digital Blue Tunnel 16x9</vt:lpstr>
      <vt:lpstr>1_Digital Blue Tunnel 16x9</vt:lpstr>
      <vt:lpstr>2_Digital Blue Tunnel 16x9</vt:lpstr>
      <vt:lpstr>Diapositiva 1</vt:lpstr>
      <vt:lpstr>CONCEPTOS BASICOS </vt:lpstr>
      <vt:lpstr>CONCEPTOS BÁSICOS </vt:lpstr>
      <vt:lpstr>Diapositiva 4</vt:lpstr>
      <vt:lpstr>Diapositiva 5</vt:lpstr>
      <vt:lpstr> 1.MARCO DE LA REALIDAD </vt:lpstr>
      <vt:lpstr> 1. MARCO DE LA REALIDAD </vt:lpstr>
      <vt:lpstr> 1. MARCO DE LA REALIDAD </vt:lpstr>
      <vt:lpstr>Diapositiva 9</vt:lpstr>
      <vt:lpstr> 2. MARCO DOCTRINAL </vt:lpstr>
      <vt:lpstr> 2. MARCO DOCTRINAL </vt:lpstr>
      <vt:lpstr>Diapositiva 12</vt:lpstr>
      <vt:lpstr> 3. DIAGNÓSTICO </vt:lpstr>
      <vt:lpstr> 3. DIAGNÓSTICO 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Exhortación Apostólica Evangelii Gaudium</dc:title>
  <dc:creator>Yoli Bautista</dc:creator>
  <cp:lastModifiedBy>ROGELIO</cp:lastModifiedBy>
  <cp:revision>63</cp:revision>
  <dcterms:created xsi:type="dcterms:W3CDTF">2015-09-21T15:55:37Z</dcterms:created>
  <dcterms:modified xsi:type="dcterms:W3CDTF">2016-05-26T16:24:53Z</dcterms:modified>
</cp:coreProperties>
</file>